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864" y="150"/>
      </p:cViewPr>
      <p:guideLst/>
    </p:cSldViewPr>
  </p:slideViewPr>
  <p:notesTextViewPr>
    <p:cViewPr>
      <p:scale>
        <a:sx n="1" d="1"/>
        <a:sy n="1" d="1"/>
      </p:scale>
      <p:origin x="0" y="-87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A2EEFF-8F96-4851-BD21-987396FDB2E7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Fragen ?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Bitte immer gleich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40A3A29-B31A-4B98-9972-C929A8585B9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Mono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Keine Unterstützung von Standard 2.0 Bibliotheken (erst ab V4.7.1)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+mn-lt"/>
              </a:rPr>
              <a:t>GUI Unterstützung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+mn-lt"/>
              </a:rPr>
              <a:t>Auch nicht mit Core 3.0 !!!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8E6EDFB-F41D-49D2-97C9-B6DF42ED6F1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Zielplattform „linux-arm“ fehlt</a:t>
            </a:r>
          </a:p>
        </p:txBody>
      </p:sp>
      <p:sp>
        <p:nvSpPr>
          <p:cNvPr id="3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E18C93A-9459-4894-871B-C1C372FCCE9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Raspberry Pi hat keine Intel CPU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1" strike="noStrike" spc="-1">
                <a:latin typeface="Arial"/>
              </a:rPr>
              <a:t>Deployment-Mode</a:t>
            </a:r>
            <a:r>
              <a:rPr lang="de-DE" sz="1500" b="0" strike="noStrike" spc="-1">
                <a:latin typeface="Arial"/>
              </a:rPr>
              <a:t> Self-Contained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B84D6E-33A4-4697-A8CA-F77336A57ED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8BCD57-7C6D-430D-BCD1-72D539CFE16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Konsole am Raspi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Vollbild, 16 Punkt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930CD4-39E5-43C5-A207-F4815FEFEA7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2B9F399-69A6-4439-847E-E37B0693FB9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A8E28A8-F068-4DC4-9187-DD967DE30EE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Nach der Pause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Debugging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0A5B0C0-E810-4D4C-AFBD-74B4175F007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62A7D0-8A49-4D65-84B3-6CA6E51300C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Da hilft nur Remote-Debugging</a:t>
            </a:r>
          </a:p>
        </p:txBody>
      </p:sp>
      <p:sp>
        <p:nvSpPr>
          <p:cNvPr id="3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B87722-56FA-4F47-A74F-65743132C143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Boah – ja – will ich auch was damit machen…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797CCD5-2F4F-4BF8-AC34-E8DBCC4B3D1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9A4B2A3-F265-4062-89D3-80445382452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 mit Debug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2017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VSCode/Linux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ssh-copy-id id@server	i.e. pi@&lt;RaspPiIpAddress&gt;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A4742D-F8BE-45D9-B2A9-37E389BD369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Add Configuration…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.NET Attach to remote .NET Code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0D81669-23B6-4D31-90D7-6CEB771F357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C8EF3FC-2C1E-4815-AD83-5DD4F0B372C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8DE2E4-2675-4065-BE87-3F7D322C8FF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3A1DBF-35B2-461F-936E-5C59C4EE5A8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Nur auf die Stecker eingehen !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FA524F7-3BFC-44A5-81A3-716FD1C6DB6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Bedarfsgerecht wird die Richtung entschieden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Busspur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6925E77-39D6-4254-A7CC-1989273EE35F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Bidirektionaler I2C-Pegelwandler:  RB-Dev.58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https://www.robotshop.com/de/de/bidirektionaler-i2c-pegelwandler.html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https://www.amazon.de/5V-3-3V-shifter-converter-Raspberry-Multiwii/dp/B01N47X4OI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EA046AA-9581-44BF-868E-A005F0B10888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…da mein Programmierer gefragt hat, wie sich die Messwerte/Sollwerte aus dem High- und dem Low-Word zusammensetzen?</a:t>
            </a:r>
          </a:p>
        </p:txBody>
      </p:sp>
      <p:sp>
        <p:nvSpPr>
          <p:cNvPr id="42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DE520FF-7AF6-4A14-8202-14906D71B67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Bis hierhin kommen die Meisten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B9930EC-2B6B-4E16-AA30-91F52A83FAF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880C82-BA39-40BF-9002-81BFAE7D1CE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FB295C-0C70-4776-8D46-12B57F45D58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F4A460D-F733-4D15-9FF6-0BDAF8CD9F2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gnome-schedule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WantedBy=multi-user.target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notwendig für enable/disable – automatischer Start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2DCD721-824F-4E10-9EDE-7CA2799BDC0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Einschalten: Bootet, das dauert bis zu 20 Sekunden.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Ausschalten: Muss heruntergefahren werden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SD-Karten: Liste auf eLinux.org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Samba: Berechtigungen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Stromversorgung: Mindestens 2A Steckernetzteil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 dirty="0">
                <a:latin typeface="Arial"/>
              </a:rPr>
              <a:t>Zubehör: </a:t>
            </a:r>
            <a:r>
              <a:rPr lang="de-DE" sz="1400" b="0" strike="noStrike" spc="-1" dirty="0">
                <a:latin typeface="+mn-lt"/>
              </a:rPr>
              <a:t>EXP-Tech, </a:t>
            </a:r>
            <a:r>
              <a:rPr lang="de-DE" sz="1400" b="0" strike="noStrike" spc="-1" dirty="0" err="1">
                <a:latin typeface="+mn-lt"/>
              </a:rPr>
              <a:t>Pimoroni</a:t>
            </a:r>
            <a:endParaRPr lang="de-DE" sz="1400" b="0" strike="noStrike" spc="-1">
              <a:latin typeface="+mn-lt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78B999-D215-4D23-AACA-57569E98687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solidFill>
                  <a:srgbClr val="FF0000"/>
                </a:solidFill>
                <a:latin typeface="Arial"/>
              </a:rPr>
              <a:t>Advanced Packaging Tool (APT)</a:t>
            </a: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DC8D8B-C748-4C20-9338-040776E5D53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Wenige haben es dann bis hierhin geschafft.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7B070C1-96C4-49FF-8622-3F07F101E8C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Noobs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SD-Karte mit Raspian und LibreELEC (KODI) 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Raspian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Debian basiertes Linux auf Raspberry Pi angepasst.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Kodi </a:t>
            </a:r>
            <a:r>
              <a:rPr lang="de-DE" sz="1400" b="0" strike="noStrike" spc="-1">
                <a:latin typeface="Arial"/>
              </a:rPr>
              <a:t>ist eine Software zum Abspielen und Verwalten von Videos, Filmen, Musik und Online-Streams wie Spotify. 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1635FD8-C873-4961-8A24-F551A866624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NET Core 2.1 is supported on Raspberry Pi 2+.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It isn’t supported on the Pi Zero or other devices that use an ARMv6 chip.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.NET Core requires ARMv7 or ARMv8 chips, like the ARM Cortex-A53.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6EFF6FF-126F-4E7F-B075-B9DFB98A5DC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Jetzt in Betrieb nehmen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3BBF94-D050-4E46-936D-B9A34946408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Auf dem Raspi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JetBrains Rider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Benötigt 64bit JVM, auf Raspberry Pi nur 32bit verfügbar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VSCode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 Debugging möglich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MonoDevelop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sehr langsam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AAD43B6-2065-4F95-9FD8-DC577783530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revolution.kunbus.de/" TargetMode="External"/><Relationship Id="rId3" Type="http://schemas.openxmlformats.org/officeDocument/2006/relationships/hyperlink" Target="https://www.raspberrypi.org/" TargetMode="External"/><Relationship Id="rId7" Type="http://schemas.openxmlformats.org/officeDocument/2006/relationships/hyperlink" Target="https://www.pixtend.de/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xp-tech.de/module/raspberry-pi/" TargetMode="External"/><Relationship Id="rId5" Type="http://schemas.openxmlformats.org/officeDocument/2006/relationships/hyperlink" Target="https://elinux.org/RPi_Hub" TargetMode="External"/><Relationship Id="rId4" Type="http://schemas.openxmlformats.org/officeDocument/2006/relationships/hyperlink" Target="https://sourceforge.net/projects/win32diskimag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/>
          <p:nvPr/>
        </p:nvPicPr>
        <p:blipFill>
          <a:blip r:embed="rId2"/>
          <a:stretch/>
        </p:blipFill>
        <p:spPr>
          <a:xfrm>
            <a:off x="0" y="598680"/>
            <a:ext cx="11955600" cy="6361920"/>
          </a:xfrm>
          <a:prstGeom prst="rect">
            <a:avLst/>
          </a:prstGeom>
          <a:ln>
            <a:noFill/>
          </a:ln>
        </p:spPr>
      </p:pic>
      <p:pic>
        <p:nvPicPr>
          <p:cNvPr id="201" name="Grafik 6"/>
          <p:cNvPicPr/>
          <p:nvPr/>
        </p:nvPicPr>
        <p:blipFill>
          <a:blip r:embed="rId3"/>
          <a:stretch/>
        </p:blipFill>
        <p:spPr>
          <a:xfrm>
            <a:off x="2339280" y="598680"/>
            <a:ext cx="7147080" cy="357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Runtime Image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. Subject to the requirements in Section 3 and restrictions in Section 4, Microsoft hereby grants to you a royalty-free, worldwide, non-exclusive, personal, non-transferable, non-assignable, limited license to install a Runtime Image into an Embedded System and distribute your Embedded System to End Users.</a:t>
            </a:r>
            <a:endParaRPr lang="de-DE" sz="26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Distribution of Software as Stand-alone Product. You must not advertise, provide a separate price for, or otherwise market or distribute the Software, or any part of the Software, as a separate item from an Embedded System.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Versionen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Wheezy – Debian 7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Jessie – Debian 8 (September 2015)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	Stretch – Debian 9 (August 2017)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https://en.wikipedia.org/wiki/Raspbian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Raspbian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2"/>
          <p:cNvPicPr/>
          <p:nvPr/>
        </p:nvPicPr>
        <p:blipFill>
          <a:blip r:embed="rId3"/>
          <a:stretch/>
        </p:blipFill>
        <p:spPr>
          <a:xfrm>
            <a:off x="4274280" y="1762200"/>
            <a:ext cx="3183120" cy="22320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 1	   Raspberry Pi 2	    Raspberry Pi 3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  Zero				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Compute</a:t>
            </a: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Module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Hardware-Varianten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28" name="Grafik 4"/>
          <p:cNvPicPr/>
          <p:nvPr/>
        </p:nvPicPr>
        <p:blipFill>
          <a:blip r:embed="rId4"/>
          <a:stretch/>
        </p:blipFill>
        <p:spPr>
          <a:xfrm>
            <a:off x="8215920" y="1483920"/>
            <a:ext cx="2789280" cy="2789280"/>
          </a:xfrm>
          <a:prstGeom prst="rect">
            <a:avLst/>
          </a:prstGeom>
          <a:ln>
            <a:noFill/>
          </a:ln>
        </p:spPr>
      </p:pic>
      <p:pic>
        <p:nvPicPr>
          <p:cNvPr id="229" name="Grafik 8"/>
          <p:cNvPicPr/>
          <p:nvPr/>
        </p:nvPicPr>
        <p:blipFill>
          <a:blip r:embed="rId5"/>
          <a:stretch/>
        </p:blipFill>
        <p:spPr>
          <a:xfrm>
            <a:off x="992880" y="1562400"/>
            <a:ext cx="2969280" cy="2217240"/>
          </a:xfrm>
          <a:prstGeom prst="rect">
            <a:avLst/>
          </a:prstGeom>
          <a:ln>
            <a:noFill/>
          </a:ln>
        </p:spPr>
      </p:pic>
      <p:pic>
        <p:nvPicPr>
          <p:cNvPr id="230" name="Grafik 12"/>
          <p:cNvPicPr/>
          <p:nvPr/>
        </p:nvPicPr>
        <p:blipFill>
          <a:blip r:embed="rId6"/>
          <a:stretch/>
        </p:blipFill>
        <p:spPr>
          <a:xfrm>
            <a:off x="2100960" y="5117400"/>
            <a:ext cx="2026080" cy="984600"/>
          </a:xfrm>
          <a:prstGeom prst="rect">
            <a:avLst/>
          </a:prstGeom>
          <a:ln>
            <a:noFill/>
          </a:ln>
        </p:spPr>
      </p:pic>
      <p:pic>
        <p:nvPicPr>
          <p:cNvPr id="231" name="Grafik 14"/>
          <p:cNvPicPr/>
          <p:nvPr/>
        </p:nvPicPr>
        <p:blipFill>
          <a:blip r:embed="rId7"/>
          <a:stretch/>
        </p:blipFill>
        <p:spPr>
          <a:xfrm>
            <a:off x="7117560" y="4835520"/>
            <a:ext cx="2779200" cy="155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6" name="Grafik 2"/>
          <p:cNvPicPr/>
          <p:nvPr/>
        </p:nvPicPr>
        <p:blipFill>
          <a:blip r:embed="rId2"/>
          <a:stretch/>
        </p:blipFill>
        <p:spPr>
          <a:xfrm>
            <a:off x="4110840" y="2511360"/>
            <a:ext cx="7285320" cy="47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Remotezugriff auf GUI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Geräteinterne Kommunikation zwischen Schaltungsteilen 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Serial Peripheral Interface 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I2C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Inter-Integrated Circuit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Eindraht-Bus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(OneWire)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9" name="Grafik 3"/>
          <p:cNvPicPr/>
          <p:nvPr/>
        </p:nvPicPr>
        <p:blipFill>
          <a:blip r:embed="rId2"/>
          <a:stretch/>
        </p:blipFill>
        <p:spPr>
          <a:xfrm>
            <a:off x="7142040" y="4471560"/>
            <a:ext cx="4254120" cy="275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599760" y="301320"/>
            <a:ext cx="10797840" cy="58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Der Raspberry Pi ist jetzt grundsätzlich bereit</a:t>
            </a: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die Enwicklungsumgebung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713600" y="301680"/>
            <a:ext cx="90842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Pi-Complete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39000" y="1828800"/>
            <a:ext cx="89499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VisualStudio 2017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 Develop (nur Mono = Full Framework V4.5)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Mono 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Kompatibel zu Full Framework &lt;= V4.5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Über MonoDevelop direkt auf dem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ist</a:t>
            </a: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*deprecated*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Identisch mit Windows-Version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GUI Unterstützung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vs. Mono vs. Core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 – New – Project – Visual C# / -NET Core – Console App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Läuft – was muss jetzt getan werden?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Edit csproj – RuntimeIdentifiers hinzufügen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Exe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netcoreapp2.1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linux-arm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publish –c Release -r linux-arm --self-contained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-c Release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Gibt die Build-Konfiguration an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-r linux-arm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Zielplattform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--self-contained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Das Framework wird lokal hinzugefügt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Keine Installation notwendig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VNC Dateiübertragung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Zielordner auf dem Raspberry Pi einstellen !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 als ausführbar markieren</a:t>
            </a:r>
            <a:endParaRPr lang="de-DE" sz="2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de-DE" sz="2800" b="0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chmod</a:t>
            </a:r>
            <a:r>
              <a:rPr lang="de-DE" sz="2800" b="0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+x </a:t>
            </a:r>
            <a:r>
              <a:rPr lang="de-DE" sz="2800" b="0" i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Programm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Alternativen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SCP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(Secure Copy über SSL)</a:t>
            </a: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Pi freigeben (Samba muss installiert werden)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PC freigeben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Projekt-Ordner  anlegen – in VSCode öffnen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Ansicht - Integriertes Terminal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Im Terminalfenster: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new console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Code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Solution - .NET Core – Console Application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Rider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23900" b="1" strike="noStrike" spc="-1">
                <a:solidFill>
                  <a:srgbClr val="000000"/>
                </a:solidFill>
                <a:latin typeface="Arial"/>
                <a:ea typeface="DejaVu Sans"/>
              </a:rPr>
              <a:t>Pause</a:t>
            </a:r>
            <a:endParaRPr lang="de-DE" sz="23900" b="0" strike="noStrike" spc="-1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8800" b="1" strike="noStrike" spc="-1">
                <a:solidFill>
                  <a:srgbClr val="000000"/>
                </a:solidFill>
                <a:latin typeface="Arial"/>
                <a:ea typeface="DejaVu Sans"/>
              </a:rPr>
              <a:t>Noch Fragen?</a:t>
            </a:r>
            <a:endParaRPr lang="de-DE" sz="8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7588800" y="541080"/>
            <a:ext cx="3733560" cy="1539360"/>
          </a:xfrm>
          <a:prstGeom prst="wedgeEllipseCallout">
            <a:avLst>
              <a:gd name="adj1" fmla="val -67160"/>
              <a:gd name="adj2" fmla="val 91207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Hacksteak ?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Starten – Läuft …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… doch nicht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Raspberry Pi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SSH aktivieren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raspi-config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für linux-arm installiert (VsCode)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curl -sSL https://aka.ms/getvsdbgsh | </a:t>
            </a:r>
            <a:br/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		bash /dev/stdin -r linux-arm -v latest -l ~/vsdbg</a:t>
            </a:r>
            <a:endParaRPr lang="de-DE" sz="24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Entwicklungsrechner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2017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weiter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VsCode 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Windows: PuTTY installieren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Linux: SSH-Key eintragen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 Konfiguration in launch.json erstellen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muss auf dem Raspberry Pi installiert sein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Rider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Geht NICHT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(RIDER-738 Add support for remote debugging)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Ich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2960" y="2274480"/>
            <a:ext cx="1060560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UserGroup Karlsruhe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fpf@dotnet-ka.de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 0172-7207196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twitter  @fpf_baden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"/usr/bin/ssh",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"~/vsdbg/vsdbg"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99040" y="1828800"/>
            <a:ext cx="10829520" cy="562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– SSH Credentials anlegen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ssh-keygen -t rsa -b 2048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Generating public/private rsa key pair.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file in which to save the key (/home/username/.ssh/id_rsa):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passphrase (empty for no passphrase):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same passphrase again: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identification has been saved in /home/username/.ssh/id_rsa.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public key has been saved in /home/username/.ssh/id_rsa.pub.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Copy your keys to the target server: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ssh-copy-id </a:t>
            </a:r>
            <a:r>
              <a:rPr lang="de-DE" sz="2800" b="1" strike="noStrike" spc="-1">
                <a:solidFill>
                  <a:srgbClr val="376092"/>
                </a:solidFill>
                <a:latin typeface="Consolas"/>
                <a:ea typeface="DejaVu Sans"/>
              </a:rPr>
              <a:t>pi@&lt;RaspPiAddress&gt;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id@server's password: </a:t>
            </a:r>
            <a:r>
              <a:rPr lang="de-DE" sz="2800" b="0" strike="noStrike" spc="-1">
                <a:solidFill>
                  <a:srgbClr val="7030A0"/>
                </a:solidFill>
                <a:latin typeface="Consolas"/>
                <a:ea typeface="DejaVu Sans"/>
              </a:rPr>
              <a:t>raspberry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</a:t>
            </a:r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"c:\\Program Files\\PuTTY\\plink.exe"</a:t>
            </a: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		   "-pw", "raspberry",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"~/vsdbg/vsdbg„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Das WIE ist jetzt geklärt.</a:t>
            </a: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das WAS !</a:t>
            </a:r>
            <a:endParaRPr lang="de-DE" sz="4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Projektideen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und das mit dem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Minimalinvasiv über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aber bitte ohne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GrovePi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ganz ohne zusätzliche Hardware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Infotafel (Kiosk-Display)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  <p:pic>
        <p:nvPicPr>
          <p:cNvPr id="281" name="Grafik 1"/>
          <p:cNvPicPr/>
          <p:nvPr/>
        </p:nvPicPr>
        <p:blipFill>
          <a:blip r:embed="rId2"/>
          <a:stretch/>
        </p:blipFill>
        <p:spPr>
          <a:xfrm>
            <a:off x="7551364" y="3813840"/>
            <a:ext cx="3929760" cy="2210400"/>
          </a:xfrm>
          <a:prstGeom prst="rect">
            <a:avLst/>
          </a:prstGeom>
          <a:ln>
            <a:noFill/>
          </a:ln>
        </p:spPr>
      </p:pic>
      <p:pic>
        <p:nvPicPr>
          <p:cNvPr id="282" name="Grafik 4"/>
          <p:cNvPicPr/>
          <p:nvPr/>
        </p:nvPicPr>
        <p:blipFill>
          <a:blip r:embed="rId3"/>
          <a:stretch/>
        </p:blipFill>
        <p:spPr>
          <a:xfrm>
            <a:off x="7978251" y="1572480"/>
            <a:ext cx="2913120" cy="19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Anschluss finden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5" name="Grafik 9"/>
          <p:cNvPicPr/>
          <p:nvPr/>
        </p:nvPicPr>
        <p:blipFill>
          <a:blip r:embed="rId3"/>
          <a:stretch/>
        </p:blipFill>
        <p:spPr>
          <a:xfrm>
            <a:off x="1085400" y="1563840"/>
            <a:ext cx="9856800" cy="58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50320" y="301680"/>
            <a:ext cx="102474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– Was ist denn das ?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Grafik 1"/>
          <p:cNvPicPr/>
          <p:nvPr/>
        </p:nvPicPr>
        <p:blipFill>
          <a:blip r:embed="rId3"/>
          <a:stretch/>
        </p:blipFill>
        <p:spPr>
          <a:xfrm>
            <a:off x="0" y="2178720"/>
            <a:ext cx="12017160" cy="456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 und Spannung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Warum 5 Volt und 3,3 Volt?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5 Volt 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 über USB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3,3 Volt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Stromverbrauch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Geschwindigkeit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Lösung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Pegelwandler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Relais-Boards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6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 != 0;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?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|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: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~(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2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Interop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Wie unter Windows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open(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string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/*, int permissions */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close(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SetLastError =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read(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	        [MarshalAs(UnmanagedType.LPArray)]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byte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[] addr,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count);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"libwiringPi.so"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EntryPoint = 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"pinMode"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//Uses Gpio pin numbers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PinMode(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IoT Hello World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320" name="Grafik 7"/>
          <p:cNvPicPr/>
          <p:nvPr/>
        </p:nvPicPr>
        <p:blipFill>
          <a:blip r:embed="rId3"/>
          <a:srcRect l="43194"/>
          <a:stretch/>
        </p:blipFill>
        <p:spPr>
          <a:xfrm>
            <a:off x="599040" y="2138040"/>
            <a:ext cx="4443840" cy="4665240"/>
          </a:xfrm>
          <a:prstGeom prst="rect">
            <a:avLst/>
          </a:prstGeom>
          <a:ln>
            <a:noFill/>
          </a:ln>
        </p:spPr>
      </p:pic>
      <p:pic>
        <p:nvPicPr>
          <p:cNvPr id="321" name="Grafik 10"/>
          <p:cNvPicPr/>
          <p:nvPr/>
        </p:nvPicPr>
        <p:blipFill>
          <a:blip r:embed="rId4"/>
          <a:srcRect l="35922" t="1239" r="40261" b="63244"/>
          <a:stretch/>
        </p:blipFill>
        <p:spPr>
          <a:xfrm rot="5598600">
            <a:off x="9260640" y="2476440"/>
            <a:ext cx="1057680" cy="1577520"/>
          </a:xfrm>
          <a:prstGeom prst="rect">
            <a:avLst/>
          </a:prstGeom>
          <a:ln>
            <a:noFill/>
          </a:ln>
        </p:spPr>
      </p:pic>
      <p:sp>
        <p:nvSpPr>
          <p:cNvPr id="322" name="Line 4"/>
          <p:cNvSpPr/>
          <p:nvPr/>
        </p:nvSpPr>
        <p:spPr>
          <a:xfrm>
            <a:off x="4038480" y="3398400"/>
            <a:ext cx="501408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rafik 9"/>
          <p:cNvPicPr/>
          <p:nvPr/>
        </p:nvPicPr>
        <p:blipFill>
          <a:blip r:embed="rId5"/>
          <a:srcRect l="42215" t="40534" r="38864" b="38283"/>
          <a:stretch/>
        </p:blipFill>
        <p:spPr>
          <a:xfrm rot="936600">
            <a:off x="6244560" y="2977920"/>
            <a:ext cx="1115280" cy="936360"/>
          </a:xfrm>
          <a:prstGeom prst="rect">
            <a:avLst/>
          </a:prstGeom>
          <a:ln>
            <a:noFill/>
          </a:ln>
        </p:spPr>
      </p:pic>
      <p:sp>
        <p:nvSpPr>
          <p:cNvPr id="324" name="Line 5"/>
          <p:cNvSpPr/>
          <p:nvPr/>
        </p:nvSpPr>
        <p:spPr>
          <a:xfrm>
            <a:off x="4038480" y="3139200"/>
            <a:ext cx="499104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Autostart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Autostart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shell:startup)</a:t>
            </a: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crontab –e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@reboot /usr/pi/name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Daemon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Service)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Servicebeschreibung erstellen: 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/lib/systemd/system/</a:t>
            </a:r>
            <a:r>
              <a:rPr lang="de-DE" sz="2800" b="1" i="1" strike="noStrike" spc="-1">
                <a:solidFill>
                  <a:srgbClr val="376092"/>
                </a:solidFill>
                <a:latin typeface="Arial"/>
                <a:ea typeface="DejaVu Sans"/>
              </a:rPr>
              <a:t>name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.service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[Service]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Type=simple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ExecStart=/usr/pi/</a:t>
            </a:r>
            <a:r>
              <a:rPr lang="de-DE" sz="2400" b="1" i="1" strike="noStrike" spc="-1">
                <a:solidFill>
                  <a:srgbClr val="000000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[Install]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WantedBy=multi-user.target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systemctl start </a:t>
            </a:r>
            <a:r>
              <a:rPr lang="de-DE" sz="2400" b="1" i="1" strike="noStrike" spc="-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Tipps und Hinweise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Ein- und Ausschalten </a:t>
            </a:r>
            <a:r>
              <a:rPr lang="de-DE" sz="4000" b="1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Uhrzeit</a:t>
            </a:r>
          </a:p>
          <a:p>
            <a:pPr>
              <a:lnSpc>
                <a:spcPct val="100000"/>
              </a:lnSpc>
            </a:pPr>
            <a:endParaRPr lang="de-DE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Dateifreigabe (Samba)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Stromversorgung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Zubehör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531880" y="3287160"/>
            <a:ext cx="6461280" cy="21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13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Fragen</a:t>
            </a:r>
            <a:endParaRPr lang="de-DE" sz="13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56120" y="202176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PInvoke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8774640" y="591840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3v3 vs. 5V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456120" y="5653440"/>
            <a:ext cx="246996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--self-contained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4692960" y="3210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850200" y="5271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8774640" y="356364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7092000" y="241956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armhf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155320" y="26953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apt-get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4480920" y="1914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sudo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99040" y="301320"/>
            <a:ext cx="10797120" cy="5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99040" y="883800"/>
            <a:ext cx="10829520" cy="63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https://sourceforge.net/projects/win32diskimager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elinux.org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https://elinux.org/RPi_Hub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EXP TECH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https://www.exp-tech.de/module/raspberry-pi/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PiXtend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https://www.pixtend.de/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Revolution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https://revolution.kunbus.de/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6920" cy="51303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11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600" cy="53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SD-Karte, Netzteil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 DiskImager (Windows)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Enwicklungsumgebung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6" name="Group 3"/>
          <p:cNvGrpSpPr/>
          <p:nvPr/>
        </p:nvGrpSpPr>
        <p:grpSpPr>
          <a:xfrm>
            <a:off x="1389960" y="3026160"/>
            <a:ext cx="9217080" cy="2703240"/>
            <a:chOff x="1389960" y="3026160"/>
            <a:chExt cx="9217080" cy="2703240"/>
          </a:xfrm>
        </p:grpSpPr>
        <p:pic>
          <p:nvPicPr>
            <p:cNvPr id="217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000" cy="270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4640" cy="27032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1474</Words>
  <Application>Microsoft Office PowerPoint</Application>
  <PresentationFormat>Benutzerdefiniert</PresentationFormat>
  <Paragraphs>517</Paragraphs>
  <Slides>45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8" baseType="lpstr">
      <vt:lpstr>Arial</vt:lpstr>
      <vt:lpstr>Consolas</vt:lpstr>
      <vt:lpstr>DejaVu Sans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112</cp:revision>
  <dcterms:created xsi:type="dcterms:W3CDTF">2018-10-16T22:24:40Z</dcterms:created>
  <dcterms:modified xsi:type="dcterms:W3CDTF">2018-11-23T14:32:55Z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